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75"/>
    <p:restoredTop sz="94691"/>
  </p:normalViewPr>
  <p:slideViewPr>
    <p:cSldViewPr snapToGrid="0" snapToObjects="1">
      <p:cViewPr varScale="1">
        <p:scale>
          <a:sx n="113" d="100"/>
          <a:sy n="113" d="100"/>
        </p:scale>
        <p:origin x="176" y="8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5DB55-0E40-2347-86D4-5529C44216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9F8F8B-7025-2C48-9B64-6D996652CF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1107C62-F3B9-864B-89D9-745AAFBBD57F}"/>
              </a:ext>
            </a:extLst>
          </p:cNvPr>
          <p:cNvSpPr>
            <a:spLocks noGrp="1"/>
          </p:cNvSpPr>
          <p:nvPr>
            <p:ph type="dt" sz="half" idx="10"/>
          </p:nvPr>
        </p:nvSpPr>
        <p:spPr/>
        <p:txBody>
          <a:bodyPr/>
          <a:lstStyle/>
          <a:p>
            <a:fld id="{0C97DE89-92AF-5540-AA30-0D280D66D389}" type="datetimeFigureOut">
              <a:rPr lang="en-US" smtClean="0"/>
              <a:t>9/23/18</a:t>
            </a:fld>
            <a:endParaRPr lang="en-US"/>
          </a:p>
        </p:txBody>
      </p:sp>
      <p:sp>
        <p:nvSpPr>
          <p:cNvPr id="5" name="Footer Placeholder 4">
            <a:extLst>
              <a:ext uri="{FF2B5EF4-FFF2-40B4-BE49-F238E27FC236}">
                <a16:creationId xmlns:a16="http://schemas.microsoft.com/office/drawing/2014/main" id="{651AB906-13B2-BD40-9781-1D4A8D731D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6DEEC-A9BA-264C-9341-44F1905D398F}"/>
              </a:ext>
            </a:extLst>
          </p:cNvPr>
          <p:cNvSpPr>
            <a:spLocks noGrp="1"/>
          </p:cNvSpPr>
          <p:nvPr>
            <p:ph type="sldNum" sz="quarter" idx="12"/>
          </p:nvPr>
        </p:nvSpPr>
        <p:spPr/>
        <p:txBody>
          <a:bodyPr/>
          <a:lstStyle/>
          <a:p>
            <a:fld id="{077618F4-3D92-F743-85BA-8B98B2DBF456}" type="slidenum">
              <a:rPr lang="en-US" smtClean="0"/>
              <a:t>‹#›</a:t>
            </a:fld>
            <a:endParaRPr lang="en-US"/>
          </a:p>
        </p:txBody>
      </p:sp>
    </p:spTree>
    <p:extLst>
      <p:ext uri="{BB962C8B-B14F-4D97-AF65-F5344CB8AC3E}">
        <p14:creationId xmlns:p14="http://schemas.microsoft.com/office/powerpoint/2010/main" val="18518983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C0FB8-E05F-5645-8A58-5C8726059E6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F12567-9A7E-C844-BDA6-431ECE36CF0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0E4C5E-ACF7-8741-9A25-7F0C1F41F1B1}"/>
              </a:ext>
            </a:extLst>
          </p:cNvPr>
          <p:cNvSpPr>
            <a:spLocks noGrp="1"/>
          </p:cNvSpPr>
          <p:nvPr>
            <p:ph type="dt" sz="half" idx="10"/>
          </p:nvPr>
        </p:nvSpPr>
        <p:spPr/>
        <p:txBody>
          <a:bodyPr/>
          <a:lstStyle/>
          <a:p>
            <a:fld id="{0C97DE89-92AF-5540-AA30-0D280D66D389}" type="datetimeFigureOut">
              <a:rPr lang="en-US" smtClean="0"/>
              <a:t>9/23/18</a:t>
            </a:fld>
            <a:endParaRPr lang="en-US"/>
          </a:p>
        </p:txBody>
      </p:sp>
      <p:sp>
        <p:nvSpPr>
          <p:cNvPr id="5" name="Footer Placeholder 4">
            <a:extLst>
              <a:ext uri="{FF2B5EF4-FFF2-40B4-BE49-F238E27FC236}">
                <a16:creationId xmlns:a16="http://schemas.microsoft.com/office/drawing/2014/main" id="{11876F18-ED5A-364C-A6C9-1F44C76627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46B01F-CFC6-4149-8671-6AFC507C754E}"/>
              </a:ext>
            </a:extLst>
          </p:cNvPr>
          <p:cNvSpPr>
            <a:spLocks noGrp="1"/>
          </p:cNvSpPr>
          <p:nvPr>
            <p:ph type="sldNum" sz="quarter" idx="12"/>
          </p:nvPr>
        </p:nvSpPr>
        <p:spPr/>
        <p:txBody>
          <a:bodyPr/>
          <a:lstStyle/>
          <a:p>
            <a:fld id="{077618F4-3D92-F743-85BA-8B98B2DBF456}" type="slidenum">
              <a:rPr lang="en-US" smtClean="0"/>
              <a:t>‹#›</a:t>
            </a:fld>
            <a:endParaRPr lang="en-US"/>
          </a:p>
        </p:txBody>
      </p:sp>
    </p:spTree>
    <p:extLst>
      <p:ext uri="{BB962C8B-B14F-4D97-AF65-F5344CB8AC3E}">
        <p14:creationId xmlns:p14="http://schemas.microsoft.com/office/powerpoint/2010/main" val="3810651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AF5EB9-D009-554D-9E21-1A71F944421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CF051C8-C150-3245-8CDE-00020B355B1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88D9F-01AE-2A4B-84D1-0EFC9F99C219}"/>
              </a:ext>
            </a:extLst>
          </p:cNvPr>
          <p:cNvSpPr>
            <a:spLocks noGrp="1"/>
          </p:cNvSpPr>
          <p:nvPr>
            <p:ph type="dt" sz="half" idx="10"/>
          </p:nvPr>
        </p:nvSpPr>
        <p:spPr/>
        <p:txBody>
          <a:bodyPr/>
          <a:lstStyle/>
          <a:p>
            <a:fld id="{0C97DE89-92AF-5540-AA30-0D280D66D389}" type="datetimeFigureOut">
              <a:rPr lang="en-US" smtClean="0"/>
              <a:t>9/23/18</a:t>
            </a:fld>
            <a:endParaRPr lang="en-US"/>
          </a:p>
        </p:txBody>
      </p:sp>
      <p:sp>
        <p:nvSpPr>
          <p:cNvPr id="5" name="Footer Placeholder 4">
            <a:extLst>
              <a:ext uri="{FF2B5EF4-FFF2-40B4-BE49-F238E27FC236}">
                <a16:creationId xmlns:a16="http://schemas.microsoft.com/office/drawing/2014/main" id="{A86813EE-4795-CA43-A31C-A33BD21616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BD5A8D-6657-8741-832F-E7992DB0D47F}"/>
              </a:ext>
            </a:extLst>
          </p:cNvPr>
          <p:cNvSpPr>
            <a:spLocks noGrp="1"/>
          </p:cNvSpPr>
          <p:nvPr>
            <p:ph type="sldNum" sz="quarter" idx="12"/>
          </p:nvPr>
        </p:nvSpPr>
        <p:spPr/>
        <p:txBody>
          <a:bodyPr/>
          <a:lstStyle/>
          <a:p>
            <a:fld id="{077618F4-3D92-F743-85BA-8B98B2DBF456}" type="slidenum">
              <a:rPr lang="en-US" smtClean="0"/>
              <a:t>‹#›</a:t>
            </a:fld>
            <a:endParaRPr lang="en-US"/>
          </a:p>
        </p:txBody>
      </p:sp>
    </p:spTree>
    <p:extLst>
      <p:ext uri="{BB962C8B-B14F-4D97-AF65-F5344CB8AC3E}">
        <p14:creationId xmlns:p14="http://schemas.microsoft.com/office/powerpoint/2010/main" val="2421309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CA0DA-C8D5-204D-9F66-7D75CBD42A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4C553E-0DBA-AD4F-A956-37986648B27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78F537-660B-784D-9A12-8A6FD0FBAF51}"/>
              </a:ext>
            </a:extLst>
          </p:cNvPr>
          <p:cNvSpPr>
            <a:spLocks noGrp="1"/>
          </p:cNvSpPr>
          <p:nvPr>
            <p:ph type="dt" sz="half" idx="10"/>
          </p:nvPr>
        </p:nvSpPr>
        <p:spPr/>
        <p:txBody>
          <a:bodyPr/>
          <a:lstStyle/>
          <a:p>
            <a:fld id="{0C97DE89-92AF-5540-AA30-0D280D66D389}" type="datetimeFigureOut">
              <a:rPr lang="en-US" smtClean="0"/>
              <a:t>9/23/18</a:t>
            </a:fld>
            <a:endParaRPr lang="en-US"/>
          </a:p>
        </p:txBody>
      </p:sp>
      <p:sp>
        <p:nvSpPr>
          <p:cNvPr id="5" name="Footer Placeholder 4">
            <a:extLst>
              <a:ext uri="{FF2B5EF4-FFF2-40B4-BE49-F238E27FC236}">
                <a16:creationId xmlns:a16="http://schemas.microsoft.com/office/drawing/2014/main" id="{F58A4E92-2AAC-F241-80DE-950F7CBCD0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82BDE8-AD60-4240-9BD0-1E4B5DA7F9CF}"/>
              </a:ext>
            </a:extLst>
          </p:cNvPr>
          <p:cNvSpPr>
            <a:spLocks noGrp="1"/>
          </p:cNvSpPr>
          <p:nvPr>
            <p:ph type="sldNum" sz="quarter" idx="12"/>
          </p:nvPr>
        </p:nvSpPr>
        <p:spPr/>
        <p:txBody>
          <a:bodyPr/>
          <a:lstStyle/>
          <a:p>
            <a:fld id="{077618F4-3D92-F743-85BA-8B98B2DBF456}" type="slidenum">
              <a:rPr lang="en-US" smtClean="0"/>
              <a:t>‹#›</a:t>
            </a:fld>
            <a:endParaRPr lang="en-US"/>
          </a:p>
        </p:txBody>
      </p:sp>
    </p:spTree>
    <p:extLst>
      <p:ext uri="{BB962C8B-B14F-4D97-AF65-F5344CB8AC3E}">
        <p14:creationId xmlns:p14="http://schemas.microsoft.com/office/powerpoint/2010/main" val="3039977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7395E-36B8-3C4E-9CD7-02DDCDEBD09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15E4D0-72DE-5F49-8AD9-D363F8582B1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E86C7B4-ABD4-D14E-B64E-C04BDCAA1BD8}"/>
              </a:ext>
            </a:extLst>
          </p:cNvPr>
          <p:cNvSpPr>
            <a:spLocks noGrp="1"/>
          </p:cNvSpPr>
          <p:nvPr>
            <p:ph type="dt" sz="half" idx="10"/>
          </p:nvPr>
        </p:nvSpPr>
        <p:spPr/>
        <p:txBody>
          <a:bodyPr/>
          <a:lstStyle/>
          <a:p>
            <a:fld id="{0C97DE89-92AF-5540-AA30-0D280D66D389}" type="datetimeFigureOut">
              <a:rPr lang="en-US" smtClean="0"/>
              <a:t>9/23/18</a:t>
            </a:fld>
            <a:endParaRPr lang="en-US"/>
          </a:p>
        </p:txBody>
      </p:sp>
      <p:sp>
        <p:nvSpPr>
          <p:cNvPr id="5" name="Footer Placeholder 4">
            <a:extLst>
              <a:ext uri="{FF2B5EF4-FFF2-40B4-BE49-F238E27FC236}">
                <a16:creationId xmlns:a16="http://schemas.microsoft.com/office/drawing/2014/main" id="{2292F3AA-40C4-8F4C-A31A-27B9151C11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1913E2-C1D8-2743-A921-E4D29D72EFA0}"/>
              </a:ext>
            </a:extLst>
          </p:cNvPr>
          <p:cNvSpPr>
            <a:spLocks noGrp="1"/>
          </p:cNvSpPr>
          <p:nvPr>
            <p:ph type="sldNum" sz="quarter" idx="12"/>
          </p:nvPr>
        </p:nvSpPr>
        <p:spPr/>
        <p:txBody>
          <a:bodyPr/>
          <a:lstStyle/>
          <a:p>
            <a:fld id="{077618F4-3D92-F743-85BA-8B98B2DBF456}" type="slidenum">
              <a:rPr lang="en-US" smtClean="0"/>
              <a:t>‹#›</a:t>
            </a:fld>
            <a:endParaRPr lang="en-US"/>
          </a:p>
        </p:txBody>
      </p:sp>
    </p:spTree>
    <p:extLst>
      <p:ext uri="{BB962C8B-B14F-4D97-AF65-F5344CB8AC3E}">
        <p14:creationId xmlns:p14="http://schemas.microsoft.com/office/powerpoint/2010/main" val="2837086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4AAC1-316E-3F4C-94E3-051D1C4F73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C497ED-4C15-2D46-80F7-418A3BCA225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237076-6BBB-164B-B3FA-2E784807E1D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F33675E-EF11-2A40-B287-0B6027B3814D}"/>
              </a:ext>
            </a:extLst>
          </p:cNvPr>
          <p:cNvSpPr>
            <a:spLocks noGrp="1"/>
          </p:cNvSpPr>
          <p:nvPr>
            <p:ph type="dt" sz="half" idx="10"/>
          </p:nvPr>
        </p:nvSpPr>
        <p:spPr/>
        <p:txBody>
          <a:bodyPr/>
          <a:lstStyle/>
          <a:p>
            <a:fld id="{0C97DE89-92AF-5540-AA30-0D280D66D389}" type="datetimeFigureOut">
              <a:rPr lang="en-US" smtClean="0"/>
              <a:t>9/23/18</a:t>
            </a:fld>
            <a:endParaRPr lang="en-US"/>
          </a:p>
        </p:txBody>
      </p:sp>
      <p:sp>
        <p:nvSpPr>
          <p:cNvPr id="6" name="Footer Placeholder 5">
            <a:extLst>
              <a:ext uri="{FF2B5EF4-FFF2-40B4-BE49-F238E27FC236}">
                <a16:creationId xmlns:a16="http://schemas.microsoft.com/office/drawing/2014/main" id="{FCFD6599-F978-B34E-AC41-62A94EBA9B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A97B6D-EC9B-3A42-B83A-4D570395C3F4}"/>
              </a:ext>
            </a:extLst>
          </p:cNvPr>
          <p:cNvSpPr>
            <a:spLocks noGrp="1"/>
          </p:cNvSpPr>
          <p:nvPr>
            <p:ph type="sldNum" sz="quarter" idx="12"/>
          </p:nvPr>
        </p:nvSpPr>
        <p:spPr/>
        <p:txBody>
          <a:bodyPr/>
          <a:lstStyle/>
          <a:p>
            <a:fld id="{077618F4-3D92-F743-85BA-8B98B2DBF456}" type="slidenum">
              <a:rPr lang="en-US" smtClean="0"/>
              <a:t>‹#›</a:t>
            </a:fld>
            <a:endParaRPr lang="en-US"/>
          </a:p>
        </p:txBody>
      </p:sp>
    </p:spTree>
    <p:extLst>
      <p:ext uri="{BB962C8B-B14F-4D97-AF65-F5344CB8AC3E}">
        <p14:creationId xmlns:p14="http://schemas.microsoft.com/office/powerpoint/2010/main" val="2667188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7473D-41A4-8249-B804-908702024D3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94D0C6E-6022-2D47-81A4-CBD64DDFD4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05FDA5A-744F-4A42-BF79-A743B4329EB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944F17-097C-F04E-998E-26F32327DE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098251D-ED4C-6B4E-A6F2-0450D24BFCC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A9C787F-A4BD-DA4F-8069-0C45BDBE965E}"/>
              </a:ext>
            </a:extLst>
          </p:cNvPr>
          <p:cNvSpPr>
            <a:spLocks noGrp="1"/>
          </p:cNvSpPr>
          <p:nvPr>
            <p:ph type="dt" sz="half" idx="10"/>
          </p:nvPr>
        </p:nvSpPr>
        <p:spPr/>
        <p:txBody>
          <a:bodyPr/>
          <a:lstStyle/>
          <a:p>
            <a:fld id="{0C97DE89-92AF-5540-AA30-0D280D66D389}" type="datetimeFigureOut">
              <a:rPr lang="en-US" smtClean="0"/>
              <a:t>9/23/18</a:t>
            </a:fld>
            <a:endParaRPr lang="en-US"/>
          </a:p>
        </p:txBody>
      </p:sp>
      <p:sp>
        <p:nvSpPr>
          <p:cNvPr id="8" name="Footer Placeholder 7">
            <a:extLst>
              <a:ext uri="{FF2B5EF4-FFF2-40B4-BE49-F238E27FC236}">
                <a16:creationId xmlns:a16="http://schemas.microsoft.com/office/drawing/2014/main" id="{EC4C8BBF-AE6A-AD44-9572-AC2F25B1EAC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99C8AD-EF7C-CD4B-9C07-0A7A9AD3A722}"/>
              </a:ext>
            </a:extLst>
          </p:cNvPr>
          <p:cNvSpPr>
            <a:spLocks noGrp="1"/>
          </p:cNvSpPr>
          <p:nvPr>
            <p:ph type="sldNum" sz="quarter" idx="12"/>
          </p:nvPr>
        </p:nvSpPr>
        <p:spPr/>
        <p:txBody>
          <a:bodyPr/>
          <a:lstStyle/>
          <a:p>
            <a:fld id="{077618F4-3D92-F743-85BA-8B98B2DBF456}" type="slidenum">
              <a:rPr lang="en-US" smtClean="0"/>
              <a:t>‹#›</a:t>
            </a:fld>
            <a:endParaRPr lang="en-US"/>
          </a:p>
        </p:txBody>
      </p:sp>
    </p:spTree>
    <p:extLst>
      <p:ext uri="{BB962C8B-B14F-4D97-AF65-F5344CB8AC3E}">
        <p14:creationId xmlns:p14="http://schemas.microsoft.com/office/powerpoint/2010/main" val="932235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97230-A12D-794B-AE71-295FF9B348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36160-A51E-EC42-AE1C-82BBDC9E15C0}"/>
              </a:ext>
            </a:extLst>
          </p:cNvPr>
          <p:cNvSpPr>
            <a:spLocks noGrp="1"/>
          </p:cNvSpPr>
          <p:nvPr>
            <p:ph type="dt" sz="half" idx="10"/>
          </p:nvPr>
        </p:nvSpPr>
        <p:spPr/>
        <p:txBody>
          <a:bodyPr/>
          <a:lstStyle/>
          <a:p>
            <a:fld id="{0C97DE89-92AF-5540-AA30-0D280D66D389}" type="datetimeFigureOut">
              <a:rPr lang="en-US" smtClean="0"/>
              <a:t>9/23/18</a:t>
            </a:fld>
            <a:endParaRPr lang="en-US"/>
          </a:p>
        </p:txBody>
      </p:sp>
      <p:sp>
        <p:nvSpPr>
          <p:cNvPr id="4" name="Footer Placeholder 3">
            <a:extLst>
              <a:ext uri="{FF2B5EF4-FFF2-40B4-BE49-F238E27FC236}">
                <a16:creationId xmlns:a16="http://schemas.microsoft.com/office/drawing/2014/main" id="{0A883691-2CC0-6F43-9721-55B2DA0AF10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B89D1A5-C91D-4548-ACF9-066CF01CEB9F}"/>
              </a:ext>
            </a:extLst>
          </p:cNvPr>
          <p:cNvSpPr>
            <a:spLocks noGrp="1"/>
          </p:cNvSpPr>
          <p:nvPr>
            <p:ph type="sldNum" sz="quarter" idx="12"/>
          </p:nvPr>
        </p:nvSpPr>
        <p:spPr/>
        <p:txBody>
          <a:bodyPr/>
          <a:lstStyle/>
          <a:p>
            <a:fld id="{077618F4-3D92-F743-85BA-8B98B2DBF456}" type="slidenum">
              <a:rPr lang="en-US" smtClean="0"/>
              <a:t>‹#›</a:t>
            </a:fld>
            <a:endParaRPr lang="en-US"/>
          </a:p>
        </p:txBody>
      </p:sp>
    </p:spTree>
    <p:extLst>
      <p:ext uri="{BB962C8B-B14F-4D97-AF65-F5344CB8AC3E}">
        <p14:creationId xmlns:p14="http://schemas.microsoft.com/office/powerpoint/2010/main" val="2185294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BD8ED7-4B76-4B47-AFE6-34E854E5B265}"/>
              </a:ext>
            </a:extLst>
          </p:cNvPr>
          <p:cNvSpPr>
            <a:spLocks noGrp="1"/>
          </p:cNvSpPr>
          <p:nvPr>
            <p:ph type="dt" sz="half" idx="10"/>
          </p:nvPr>
        </p:nvSpPr>
        <p:spPr/>
        <p:txBody>
          <a:bodyPr/>
          <a:lstStyle/>
          <a:p>
            <a:fld id="{0C97DE89-92AF-5540-AA30-0D280D66D389}" type="datetimeFigureOut">
              <a:rPr lang="en-US" smtClean="0"/>
              <a:t>9/23/18</a:t>
            </a:fld>
            <a:endParaRPr lang="en-US"/>
          </a:p>
        </p:txBody>
      </p:sp>
      <p:sp>
        <p:nvSpPr>
          <p:cNvPr id="3" name="Footer Placeholder 2">
            <a:extLst>
              <a:ext uri="{FF2B5EF4-FFF2-40B4-BE49-F238E27FC236}">
                <a16:creationId xmlns:a16="http://schemas.microsoft.com/office/drawing/2014/main" id="{A04DF07D-EAE8-DA4E-95D0-A628A355A7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77CA015-1BB7-F240-A9D6-99E9C68EEDAD}"/>
              </a:ext>
            </a:extLst>
          </p:cNvPr>
          <p:cNvSpPr>
            <a:spLocks noGrp="1"/>
          </p:cNvSpPr>
          <p:nvPr>
            <p:ph type="sldNum" sz="quarter" idx="12"/>
          </p:nvPr>
        </p:nvSpPr>
        <p:spPr/>
        <p:txBody>
          <a:bodyPr/>
          <a:lstStyle/>
          <a:p>
            <a:fld id="{077618F4-3D92-F743-85BA-8B98B2DBF456}" type="slidenum">
              <a:rPr lang="en-US" smtClean="0"/>
              <a:t>‹#›</a:t>
            </a:fld>
            <a:endParaRPr lang="en-US"/>
          </a:p>
        </p:txBody>
      </p:sp>
    </p:spTree>
    <p:extLst>
      <p:ext uri="{BB962C8B-B14F-4D97-AF65-F5344CB8AC3E}">
        <p14:creationId xmlns:p14="http://schemas.microsoft.com/office/powerpoint/2010/main" val="2996862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052A9-C350-4A46-8C41-CB58257FE1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61B8D50-9CAE-024B-B902-6A9BA9AC4D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04A60D-A32F-2C44-9486-CF8F5E38B9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7B5EBCF-E284-4B4E-9927-AB3D47C354F9}"/>
              </a:ext>
            </a:extLst>
          </p:cNvPr>
          <p:cNvSpPr>
            <a:spLocks noGrp="1"/>
          </p:cNvSpPr>
          <p:nvPr>
            <p:ph type="dt" sz="half" idx="10"/>
          </p:nvPr>
        </p:nvSpPr>
        <p:spPr/>
        <p:txBody>
          <a:bodyPr/>
          <a:lstStyle/>
          <a:p>
            <a:fld id="{0C97DE89-92AF-5540-AA30-0D280D66D389}" type="datetimeFigureOut">
              <a:rPr lang="en-US" smtClean="0"/>
              <a:t>9/23/18</a:t>
            </a:fld>
            <a:endParaRPr lang="en-US"/>
          </a:p>
        </p:txBody>
      </p:sp>
      <p:sp>
        <p:nvSpPr>
          <p:cNvPr id="6" name="Footer Placeholder 5">
            <a:extLst>
              <a:ext uri="{FF2B5EF4-FFF2-40B4-BE49-F238E27FC236}">
                <a16:creationId xmlns:a16="http://schemas.microsoft.com/office/drawing/2014/main" id="{485F69B7-1858-D841-B069-B1AB25B93C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49A031-794C-984F-A6F9-37F18C884480}"/>
              </a:ext>
            </a:extLst>
          </p:cNvPr>
          <p:cNvSpPr>
            <a:spLocks noGrp="1"/>
          </p:cNvSpPr>
          <p:nvPr>
            <p:ph type="sldNum" sz="quarter" idx="12"/>
          </p:nvPr>
        </p:nvSpPr>
        <p:spPr/>
        <p:txBody>
          <a:bodyPr/>
          <a:lstStyle/>
          <a:p>
            <a:fld id="{077618F4-3D92-F743-85BA-8B98B2DBF456}" type="slidenum">
              <a:rPr lang="en-US" smtClean="0"/>
              <a:t>‹#›</a:t>
            </a:fld>
            <a:endParaRPr lang="en-US"/>
          </a:p>
        </p:txBody>
      </p:sp>
    </p:spTree>
    <p:extLst>
      <p:ext uri="{BB962C8B-B14F-4D97-AF65-F5344CB8AC3E}">
        <p14:creationId xmlns:p14="http://schemas.microsoft.com/office/powerpoint/2010/main" val="2949546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22105-851F-5246-B9AD-6CD70DC261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07C8089-3BC5-F542-9139-F672AA135E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D04B693-4527-DB46-B89D-65418997CF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6C4FCD3-E6A0-E84F-BDAA-485ED0A969C7}"/>
              </a:ext>
            </a:extLst>
          </p:cNvPr>
          <p:cNvSpPr>
            <a:spLocks noGrp="1"/>
          </p:cNvSpPr>
          <p:nvPr>
            <p:ph type="dt" sz="half" idx="10"/>
          </p:nvPr>
        </p:nvSpPr>
        <p:spPr/>
        <p:txBody>
          <a:bodyPr/>
          <a:lstStyle/>
          <a:p>
            <a:fld id="{0C97DE89-92AF-5540-AA30-0D280D66D389}" type="datetimeFigureOut">
              <a:rPr lang="en-US" smtClean="0"/>
              <a:t>9/23/18</a:t>
            </a:fld>
            <a:endParaRPr lang="en-US"/>
          </a:p>
        </p:txBody>
      </p:sp>
      <p:sp>
        <p:nvSpPr>
          <p:cNvPr id="6" name="Footer Placeholder 5">
            <a:extLst>
              <a:ext uri="{FF2B5EF4-FFF2-40B4-BE49-F238E27FC236}">
                <a16:creationId xmlns:a16="http://schemas.microsoft.com/office/drawing/2014/main" id="{1566CAEB-F870-9C42-BB26-17A0091B03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AA02D-750E-D743-B50D-7EB467A39655}"/>
              </a:ext>
            </a:extLst>
          </p:cNvPr>
          <p:cNvSpPr>
            <a:spLocks noGrp="1"/>
          </p:cNvSpPr>
          <p:nvPr>
            <p:ph type="sldNum" sz="quarter" idx="12"/>
          </p:nvPr>
        </p:nvSpPr>
        <p:spPr/>
        <p:txBody>
          <a:bodyPr/>
          <a:lstStyle/>
          <a:p>
            <a:fld id="{077618F4-3D92-F743-85BA-8B98B2DBF456}" type="slidenum">
              <a:rPr lang="en-US" smtClean="0"/>
              <a:t>‹#›</a:t>
            </a:fld>
            <a:endParaRPr lang="en-US"/>
          </a:p>
        </p:txBody>
      </p:sp>
    </p:spTree>
    <p:extLst>
      <p:ext uri="{BB962C8B-B14F-4D97-AF65-F5344CB8AC3E}">
        <p14:creationId xmlns:p14="http://schemas.microsoft.com/office/powerpoint/2010/main" val="2040309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E5FBA5-CC23-C947-82DD-EBA32EA409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D301522-249D-AA46-8691-8254CB68E6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0D6E7B-0A3B-B245-8DDE-C5B48BA660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97DE89-92AF-5540-AA30-0D280D66D389}" type="datetimeFigureOut">
              <a:rPr lang="en-US" smtClean="0"/>
              <a:t>9/23/18</a:t>
            </a:fld>
            <a:endParaRPr lang="en-US"/>
          </a:p>
        </p:txBody>
      </p:sp>
      <p:sp>
        <p:nvSpPr>
          <p:cNvPr id="5" name="Footer Placeholder 4">
            <a:extLst>
              <a:ext uri="{FF2B5EF4-FFF2-40B4-BE49-F238E27FC236}">
                <a16:creationId xmlns:a16="http://schemas.microsoft.com/office/drawing/2014/main" id="{C1F11A60-E56B-1643-A5C4-4438D29C89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7664D3F-5F59-EE44-B872-97017A12B3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7618F4-3D92-F743-85BA-8B98B2DBF456}" type="slidenum">
              <a:rPr lang="en-US" smtClean="0"/>
              <a:t>‹#›</a:t>
            </a:fld>
            <a:endParaRPr lang="en-US"/>
          </a:p>
        </p:txBody>
      </p:sp>
    </p:spTree>
    <p:extLst>
      <p:ext uri="{BB962C8B-B14F-4D97-AF65-F5344CB8AC3E}">
        <p14:creationId xmlns:p14="http://schemas.microsoft.com/office/powerpoint/2010/main" val="1469113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9906B9-6FF5-944C-B4E6-C1543960BE84}"/>
              </a:ext>
            </a:extLst>
          </p:cNvPr>
          <p:cNvPicPr>
            <a:picLocks noChangeAspect="1"/>
          </p:cNvPicPr>
          <p:nvPr/>
        </p:nvPicPr>
        <p:blipFill>
          <a:blip r:embed="rId2"/>
          <a:stretch>
            <a:fillRect/>
          </a:stretch>
        </p:blipFill>
        <p:spPr>
          <a:xfrm>
            <a:off x="-79022" y="0"/>
            <a:ext cx="12271022" cy="6858000"/>
          </a:xfrm>
          <a:prstGeom prst="rect">
            <a:avLst/>
          </a:prstGeom>
        </p:spPr>
      </p:pic>
      <p:sp>
        <p:nvSpPr>
          <p:cNvPr id="2" name="Title 1">
            <a:extLst>
              <a:ext uri="{FF2B5EF4-FFF2-40B4-BE49-F238E27FC236}">
                <a16:creationId xmlns:a16="http://schemas.microsoft.com/office/drawing/2014/main" id="{0333EE9C-7711-AD43-B74C-D0F0B4B60D38}"/>
              </a:ext>
            </a:extLst>
          </p:cNvPr>
          <p:cNvSpPr>
            <a:spLocks noGrp="1"/>
          </p:cNvSpPr>
          <p:nvPr>
            <p:ph type="ctrTitle"/>
          </p:nvPr>
        </p:nvSpPr>
        <p:spPr/>
        <p:txBody>
          <a:bodyPr/>
          <a:lstStyle/>
          <a:p>
            <a:r>
              <a:rPr lang="en-US" dirty="0"/>
              <a:t>Portfolio Project</a:t>
            </a:r>
          </a:p>
        </p:txBody>
      </p:sp>
      <p:sp>
        <p:nvSpPr>
          <p:cNvPr id="3" name="Subtitle 2">
            <a:extLst>
              <a:ext uri="{FF2B5EF4-FFF2-40B4-BE49-F238E27FC236}">
                <a16:creationId xmlns:a16="http://schemas.microsoft.com/office/drawing/2014/main" id="{6C15D504-7F47-B345-8C00-1749722E2F3C}"/>
              </a:ext>
            </a:extLst>
          </p:cNvPr>
          <p:cNvSpPr>
            <a:spLocks noGrp="1"/>
          </p:cNvSpPr>
          <p:nvPr>
            <p:ph type="subTitle" idx="1"/>
          </p:nvPr>
        </p:nvSpPr>
        <p:spPr/>
        <p:txBody>
          <a:bodyPr/>
          <a:lstStyle/>
          <a:p>
            <a:r>
              <a:rPr lang="en-US" dirty="0"/>
              <a:t>Fiona Tolliday</a:t>
            </a:r>
          </a:p>
        </p:txBody>
      </p:sp>
    </p:spTree>
    <p:extLst>
      <p:ext uri="{BB962C8B-B14F-4D97-AF65-F5344CB8AC3E}">
        <p14:creationId xmlns:p14="http://schemas.microsoft.com/office/powerpoint/2010/main" val="14969663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0F28533-C8F7-0246-B856-2DAAE3F0AB8E}"/>
              </a:ext>
            </a:extLst>
          </p:cNvPr>
          <p:cNvPicPr>
            <a:picLocks noGrp="1" noChangeAspect="1"/>
          </p:cNvPicPr>
          <p:nvPr>
            <p:ph idx="1"/>
          </p:nvPr>
        </p:nvPicPr>
        <p:blipFill>
          <a:blip r:embed="rId2"/>
          <a:stretch>
            <a:fillRect/>
          </a:stretch>
        </p:blipFill>
        <p:spPr>
          <a:xfrm>
            <a:off x="0" y="-61690"/>
            <a:ext cx="12192000" cy="6989838"/>
          </a:xfrm>
        </p:spPr>
      </p:pic>
      <p:sp>
        <p:nvSpPr>
          <p:cNvPr id="2" name="Title 1">
            <a:extLst>
              <a:ext uri="{FF2B5EF4-FFF2-40B4-BE49-F238E27FC236}">
                <a16:creationId xmlns:a16="http://schemas.microsoft.com/office/drawing/2014/main" id="{76D4EA1A-B779-4C41-96EE-AAE5550518B9}"/>
              </a:ext>
            </a:extLst>
          </p:cNvPr>
          <p:cNvSpPr>
            <a:spLocks noGrp="1"/>
          </p:cNvSpPr>
          <p:nvPr>
            <p:ph type="title"/>
          </p:nvPr>
        </p:nvSpPr>
        <p:spPr/>
        <p:txBody>
          <a:bodyPr/>
          <a:lstStyle/>
          <a:p>
            <a:r>
              <a:rPr lang="en-US" dirty="0"/>
              <a:t>Purpose and functionality</a:t>
            </a:r>
          </a:p>
        </p:txBody>
      </p:sp>
      <p:sp>
        <p:nvSpPr>
          <p:cNvPr id="6" name="Rectangle 5">
            <a:extLst>
              <a:ext uri="{FF2B5EF4-FFF2-40B4-BE49-F238E27FC236}">
                <a16:creationId xmlns:a16="http://schemas.microsoft.com/office/drawing/2014/main" id="{17B6F4A5-B1B4-DC46-BE8E-8FAFCBE9D381}"/>
              </a:ext>
            </a:extLst>
          </p:cNvPr>
          <p:cNvSpPr/>
          <p:nvPr/>
        </p:nvSpPr>
        <p:spPr>
          <a:xfrm>
            <a:off x="460023" y="1938532"/>
            <a:ext cx="10893777" cy="3970318"/>
          </a:xfrm>
          <a:prstGeom prst="rect">
            <a:avLst/>
          </a:prstGeom>
        </p:spPr>
        <p:txBody>
          <a:bodyPr wrap="square">
            <a:spAutoFit/>
          </a:bodyPr>
          <a:lstStyle/>
          <a:p>
            <a:r>
              <a:rPr lang="en-AU" b="1" dirty="0">
                <a:effectLst/>
                <a:latin typeface="+mj-lt"/>
              </a:rPr>
              <a:t># Purpose:</a:t>
            </a:r>
            <a:endParaRPr lang="en-AU" b="0" dirty="0">
              <a:effectLst/>
              <a:latin typeface="+mj-lt"/>
            </a:endParaRPr>
          </a:p>
          <a:p>
            <a:r>
              <a:rPr lang="en-AU" b="0" dirty="0">
                <a:effectLst/>
                <a:latin typeface="+mj-lt"/>
              </a:rPr>
              <a:t>-To build and deploy a website that will show my skills not only as a developer using HTML and CSS, but also to showcase my educational and professional skills. The website will allow users to see my personality, but also be able to click through to my </a:t>
            </a:r>
            <a:r>
              <a:rPr lang="en-AU" b="0" dirty="0" err="1">
                <a:effectLst/>
                <a:latin typeface="+mj-lt"/>
              </a:rPr>
              <a:t>github</a:t>
            </a:r>
            <a:r>
              <a:rPr lang="en-AU" b="0" dirty="0">
                <a:effectLst/>
                <a:latin typeface="+mj-lt"/>
              </a:rPr>
              <a:t> and </a:t>
            </a:r>
            <a:r>
              <a:rPr lang="en-AU" b="0" dirty="0" err="1">
                <a:effectLst/>
                <a:latin typeface="+mj-lt"/>
              </a:rPr>
              <a:t>linkedin</a:t>
            </a:r>
            <a:r>
              <a:rPr lang="en-AU" b="0" dirty="0">
                <a:effectLst/>
                <a:latin typeface="+mj-lt"/>
              </a:rPr>
              <a:t> accounts to view further information relating to my work and career. &lt;</a:t>
            </a:r>
            <a:r>
              <a:rPr lang="en-AU" b="0" dirty="0" err="1">
                <a:effectLst/>
                <a:latin typeface="+mj-lt"/>
              </a:rPr>
              <a:t>br</a:t>
            </a:r>
            <a:r>
              <a:rPr lang="en-AU" b="0" dirty="0">
                <a:effectLst/>
                <a:latin typeface="+mj-lt"/>
              </a:rPr>
              <a:t>&gt;</a:t>
            </a:r>
          </a:p>
          <a:p>
            <a:br>
              <a:rPr lang="en-AU" b="0" dirty="0">
                <a:effectLst/>
                <a:latin typeface="+mj-lt"/>
              </a:rPr>
            </a:br>
            <a:r>
              <a:rPr lang="en-AU" b="1" dirty="0">
                <a:effectLst/>
                <a:latin typeface="+mj-lt"/>
              </a:rPr>
              <a:t># Functionality / features:</a:t>
            </a:r>
            <a:endParaRPr lang="en-AU" dirty="0">
              <a:latin typeface="+mj-lt"/>
            </a:endParaRPr>
          </a:p>
          <a:p>
            <a:r>
              <a:rPr lang="en-AU" b="0" dirty="0">
                <a:effectLst/>
                <a:latin typeface="+mj-lt"/>
              </a:rPr>
              <a:t>- This website has four pages of content which can be toggled via the </a:t>
            </a:r>
            <a:r>
              <a:rPr lang="en-AU" b="0" dirty="0" err="1">
                <a:effectLst/>
                <a:latin typeface="+mj-lt"/>
              </a:rPr>
              <a:t>nav</a:t>
            </a:r>
            <a:r>
              <a:rPr lang="en-AU" b="0" dirty="0">
                <a:effectLst/>
                <a:latin typeface="+mj-lt"/>
              </a:rPr>
              <a:t> bar.</a:t>
            </a:r>
          </a:p>
          <a:p>
            <a:r>
              <a:rPr lang="en-AU" b="0" dirty="0">
                <a:effectLst/>
                <a:latin typeface="+mj-lt"/>
              </a:rPr>
              <a:t>- The home page is responsive for mobile with the use of media queries. Media queries enable to quote to move between the header image and the main content section. A media query also enables the </a:t>
            </a:r>
            <a:r>
              <a:rPr lang="en-AU" b="0" dirty="0" err="1">
                <a:effectLst/>
                <a:latin typeface="+mj-lt"/>
              </a:rPr>
              <a:t>nav</a:t>
            </a:r>
            <a:r>
              <a:rPr lang="en-AU" b="0" dirty="0">
                <a:effectLst/>
                <a:latin typeface="+mj-lt"/>
              </a:rPr>
              <a:t> bar to move from the centre main area up to the top right below the header image.</a:t>
            </a:r>
          </a:p>
          <a:p>
            <a:r>
              <a:rPr lang="en-AU" b="0" dirty="0">
                <a:effectLst/>
                <a:latin typeface="+mj-lt"/>
              </a:rPr>
              <a:t>- The home page quote features "lightening" animation, however this is only functional using Firefox.</a:t>
            </a:r>
          </a:p>
          <a:p>
            <a:r>
              <a:rPr lang="en-AU" b="0" dirty="0">
                <a:effectLst/>
                <a:latin typeface="+mj-lt"/>
              </a:rPr>
              <a:t>- Each page contains logo click-throughs direct to my linked profile and </a:t>
            </a:r>
            <a:r>
              <a:rPr lang="en-AU" b="0" dirty="0" err="1">
                <a:effectLst/>
                <a:latin typeface="+mj-lt"/>
              </a:rPr>
              <a:t>github</a:t>
            </a:r>
            <a:r>
              <a:rPr lang="en-AU" b="0" dirty="0">
                <a:effectLst/>
                <a:latin typeface="+mj-lt"/>
              </a:rPr>
              <a:t> account set in the footer. </a:t>
            </a:r>
          </a:p>
          <a:p>
            <a:r>
              <a:rPr lang="en-AU" b="0" dirty="0">
                <a:effectLst/>
                <a:latin typeface="+mj-lt"/>
              </a:rPr>
              <a:t>Content includes about-me info, work experience and qualifications as well as a submittable email form for anyone seeking to contact me.</a:t>
            </a:r>
          </a:p>
        </p:txBody>
      </p:sp>
    </p:spTree>
    <p:extLst>
      <p:ext uri="{BB962C8B-B14F-4D97-AF65-F5344CB8AC3E}">
        <p14:creationId xmlns:p14="http://schemas.microsoft.com/office/powerpoint/2010/main" val="8954922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0F28533-C8F7-0246-B856-2DAAE3F0AB8E}"/>
              </a:ext>
            </a:extLst>
          </p:cNvPr>
          <p:cNvPicPr>
            <a:picLocks noGrp="1" noChangeAspect="1"/>
          </p:cNvPicPr>
          <p:nvPr>
            <p:ph idx="1"/>
          </p:nvPr>
        </p:nvPicPr>
        <p:blipFill>
          <a:blip r:embed="rId2"/>
          <a:stretch>
            <a:fillRect/>
          </a:stretch>
        </p:blipFill>
        <p:spPr>
          <a:xfrm>
            <a:off x="0" y="-61690"/>
            <a:ext cx="12192000" cy="6989838"/>
          </a:xfrm>
        </p:spPr>
      </p:pic>
      <p:sp>
        <p:nvSpPr>
          <p:cNvPr id="2" name="Title 1">
            <a:extLst>
              <a:ext uri="{FF2B5EF4-FFF2-40B4-BE49-F238E27FC236}">
                <a16:creationId xmlns:a16="http://schemas.microsoft.com/office/drawing/2014/main" id="{76D4EA1A-B779-4C41-96EE-AAE5550518B9}"/>
              </a:ext>
            </a:extLst>
          </p:cNvPr>
          <p:cNvSpPr>
            <a:spLocks noGrp="1"/>
          </p:cNvSpPr>
          <p:nvPr>
            <p:ph type="title"/>
          </p:nvPr>
        </p:nvSpPr>
        <p:spPr/>
        <p:txBody>
          <a:bodyPr/>
          <a:lstStyle/>
          <a:p>
            <a:r>
              <a:rPr lang="en-US" dirty="0"/>
              <a:t>Design Process</a:t>
            </a:r>
          </a:p>
        </p:txBody>
      </p:sp>
      <p:sp>
        <p:nvSpPr>
          <p:cNvPr id="6" name="Rectangle 5">
            <a:extLst>
              <a:ext uri="{FF2B5EF4-FFF2-40B4-BE49-F238E27FC236}">
                <a16:creationId xmlns:a16="http://schemas.microsoft.com/office/drawing/2014/main" id="{17B6F4A5-B1B4-DC46-BE8E-8FAFCBE9D381}"/>
              </a:ext>
            </a:extLst>
          </p:cNvPr>
          <p:cNvSpPr/>
          <p:nvPr/>
        </p:nvSpPr>
        <p:spPr>
          <a:xfrm>
            <a:off x="460024" y="1938532"/>
            <a:ext cx="6561665" cy="2308324"/>
          </a:xfrm>
          <a:prstGeom prst="rect">
            <a:avLst/>
          </a:prstGeom>
        </p:spPr>
        <p:txBody>
          <a:bodyPr wrap="square">
            <a:spAutoFit/>
          </a:bodyPr>
          <a:lstStyle/>
          <a:p>
            <a:r>
              <a:rPr lang="en-AU" b="1" dirty="0"/>
              <a:t># Design process:</a:t>
            </a:r>
            <a:endParaRPr lang="en-AU" dirty="0"/>
          </a:p>
          <a:p>
            <a:r>
              <a:rPr lang="en-AU" dirty="0"/>
              <a:t>- Pinterest was my inspiration of this page.</a:t>
            </a:r>
          </a:p>
          <a:p>
            <a:r>
              <a:rPr lang="en-AU" dirty="0"/>
              <a:t>- I like crisp, clean and calming colours, so spent time looking at white and feathers.</a:t>
            </a:r>
          </a:p>
          <a:p>
            <a:r>
              <a:rPr lang="en-AU" dirty="0"/>
              <a:t>- The feathers add an element of texture, but softness which complements the calming colours. </a:t>
            </a:r>
          </a:p>
          <a:p>
            <a:r>
              <a:rPr lang="en-AU" dirty="0"/>
              <a:t>- The colours selected were chalky colours that are somewhat muted, in line with the calming theme. </a:t>
            </a:r>
          </a:p>
        </p:txBody>
      </p:sp>
      <p:pic>
        <p:nvPicPr>
          <p:cNvPr id="4" name="Picture 3">
            <a:extLst>
              <a:ext uri="{FF2B5EF4-FFF2-40B4-BE49-F238E27FC236}">
                <a16:creationId xmlns:a16="http://schemas.microsoft.com/office/drawing/2014/main" id="{4B060EB0-6967-5D45-A3AF-AEBCCB7DC7DE}"/>
              </a:ext>
            </a:extLst>
          </p:cNvPr>
          <p:cNvPicPr>
            <a:picLocks noChangeAspect="1"/>
          </p:cNvPicPr>
          <p:nvPr/>
        </p:nvPicPr>
        <p:blipFill>
          <a:blip r:embed="rId3"/>
          <a:stretch>
            <a:fillRect/>
          </a:stretch>
        </p:blipFill>
        <p:spPr>
          <a:xfrm>
            <a:off x="7137012" y="4229"/>
            <a:ext cx="4352641" cy="6858000"/>
          </a:xfrm>
          <a:prstGeom prst="rect">
            <a:avLst/>
          </a:prstGeom>
        </p:spPr>
      </p:pic>
    </p:spTree>
    <p:extLst>
      <p:ext uri="{BB962C8B-B14F-4D97-AF65-F5344CB8AC3E}">
        <p14:creationId xmlns:p14="http://schemas.microsoft.com/office/powerpoint/2010/main" val="34475349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0F28533-C8F7-0246-B856-2DAAE3F0AB8E}"/>
              </a:ext>
            </a:extLst>
          </p:cNvPr>
          <p:cNvPicPr>
            <a:picLocks noGrp="1" noChangeAspect="1"/>
          </p:cNvPicPr>
          <p:nvPr>
            <p:ph idx="1"/>
          </p:nvPr>
        </p:nvPicPr>
        <p:blipFill>
          <a:blip r:embed="rId2"/>
          <a:stretch>
            <a:fillRect/>
          </a:stretch>
        </p:blipFill>
        <p:spPr>
          <a:xfrm>
            <a:off x="0" y="-61690"/>
            <a:ext cx="12192000" cy="6989838"/>
          </a:xfrm>
        </p:spPr>
      </p:pic>
      <p:sp>
        <p:nvSpPr>
          <p:cNvPr id="2" name="Title 1">
            <a:extLst>
              <a:ext uri="{FF2B5EF4-FFF2-40B4-BE49-F238E27FC236}">
                <a16:creationId xmlns:a16="http://schemas.microsoft.com/office/drawing/2014/main" id="{76D4EA1A-B779-4C41-96EE-AAE5550518B9}"/>
              </a:ext>
            </a:extLst>
          </p:cNvPr>
          <p:cNvSpPr>
            <a:spLocks noGrp="1"/>
          </p:cNvSpPr>
          <p:nvPr>
            <p:ph type="title"/>
          </p:nvPr>
        </p:nvSpPr>
        <p:spPr/>
        <p:txBody>
          <a:bodyPr/>
          <a:lstStyle/>
          <a:p>
            <a:r>
              <a:rPr lang="en-US" dirty="0"/>
              <a:t>Challenges</a:t>
            </a:r>
          </a:p>
        </p:txBody>
      </p:sp>
      <p:sp>
        <p:nvSpPr>
          <p:cNvPr id="6" name="Rectangle 5">
            <a:extLst>
              <a:ext uri="{FF2B5EF4-FFF2-40B4-BE49-F238E27FC236}">
                <a16:creationId xmlns:a16="http://schemas.microsoft.com/office/drawing/2014/main" id="{17B6F4A5-B1B4-DC46-BE8E-8FAFCBE9D381}"/>
              </a:ext>
            </a:extLst>
          </p:cNvPr>
          <p:cNvSpPr/>
          <p:nvPr/>
        </p:nvSpPr>
        <p:spPr>
          <a:xfrm>
            <a:off x="460023" y="1938532"/>
            <a:ext cx="10893777" cy="1200329"/>
          </a:xfrm>
          <a:prstGeom prst="rect">
            <a:avLst/>
          </a:prstGeom>
        </p:spPr>
        <p:txBody>
          <a:bodyPr wrap="square">
            <a:spAutoFit/>
          </a:bodyPr>
          <a:lstStyle/>
          <a:p>
            <a:r>
              <a:rPr lang="en-AU" b="1" dirty="0">
                <a:effectLst/>
                <a:latin typeface="+mj-lt"/>
              </a:rPr>
              <a:t># Challenges:</a:t>
            </a:r>
          </a:p>
          <a:p>
            <a:pPr marL="285750" indent="-285750">
              <a:buFontTx/>
              <a:buChar char="-"/>
            </a:pPr>
            <a:r>
              <a:rPr lang="en-AU" dirty="0">
                <a:latin typeface="+mj-lt"/>
              </a:rPr>
              <a:t>Getting the pages to be responsive for mobile</a:t>
            </a:r>
          </a:p>
          <a:p>
            <a:pPr marL="285750" indent="-285750">
              <a:buFontTx/>
              <a:buChar char="-"/>
            </a:pPr>
            <a:r>
              <a:rPr lang="en-AU" b="0" dirty="0">
                <a:effectLst/>
                <a:latin typeface="+mj-lt"/>
              </a:rPr>
              <a:t>Using grid</a:t>
            </a:r>
          </a:p>
          <a:p>
            <a:pPr marL="285750" indent="-285750">
              <a:buFontTx/>
              <a:buChar char="-"/>
            </a:pPr>
            <a:r>
              <a:rPr lang="en-AU" b="0" dirty="0">
                <a:effectLst/>
                <a:latin typeface="+mj-lt"/>
              </a:rPr>
              <a:t>Using HTML and CSS with</a:t>
            </a:r>
            <a:r>
              <a:rPr lang="en-AU" dirty="0">
                <a:latin typeface="+mj-lt"/>
              </a:rPr>
              <a:t> little knowledge </a:t>
            </a:r>
            <a:r>
              <a:rPr lang="en-AU">
                <a:latin typeface="+mj-lt"/>
              </a:rPr>
              <a:t>or understanding</a:t>
            </a:r>
            <a:endParaRPr lang="en-AU" b="0" dirty="0">
              <a:effectLst/>
              <a:latin typeface="+mj-lt"/>
            </a:endParaRPr>
          </a:p>
        </p:txBody>
      </p:sp>
    </p:spTree>
    <p:extLst>
      <p:ext uri="{BB962C8B-B14F-4D97-AF65-F5344CB8AC3E}">
        <p14:creationId xmlns:p14="http://schemas.microsoft.com/office/powerpoint/2010/main" val="14545543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172</Words>
  <Application>Microsoft Macintosh PowerPoint</Application>
  <PresentationFormat>Widescreen</PresentationFormat>
  <Paragraphs>22</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Portfolio Project</vt:lpstr>
      <vt:lpstr>Purpose and functionality</vt:lpstr>
      <vt:lpstr>Design Process</vt:lpstr>
      <vt:lpstr>Challenges</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Fiona Tolliday</dc:creator>
  <cp:lastModifiedBy>Fiona Tolliday</cp:lastModifiedBy>
  <cp:revision>7</cp:revision>
  <dcterms:created xsi:type="dcterms:W3CDTF">2018-09-23T03:21:28Z</dcterms:created>
  <dcterms:modified xsi:type="dcterms:W3CDTF">2018-09-23T03:30:16Z</dcterms:modified>
</cp:coreProperties>
</file>

<file path=docProps/thumbnail.jpeg>
</file>